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285" r:id="rId4"/>
    <p:sldId id="308" r:id="rId5"/>
    <p:sldId id="307" r:id="rId6"/>
    <p:sldId id="291" r:id="rId7"/>
    <p:sldId id="292" r:id="rId8"/>
    <p:sldId id="293" r:id="rId9"/>
    <p:sldId id="260" r:id="rId10"/>
    <p:sldId id="261" r:id="rId11"/>
    <p:sldId id="271" r:id="rId12"/>
    <p:sldId id="272" r:id="rId13"/>
    <p:sldId id="294" r:id="rId14"/>
    <p:sldId id="297" r:id="rId15"/>
    <p:sldId id="295" r:id="rId16"/>
    <p:sldId id="296" r:id="rId17"/>
    <p:sldId id="273" r:id="rId18"/>
    <p:sldId id="275" r:id="rId19"/>
    <p:sldId id="302" r:id="rId20"/>
    <p:sldId id="303" r:id="rId21"/>
    <p:sldId id="304" r:id="rId22"/>
    <p:sldId id="299" r:id="rId23"/>
    <p:sldId id="300" r:id="rId24"/>
    <p:sldId id="274" r:id="rId25"/>
    <p:sldId id="276" r:id="rId26"/>
    <p:sldId id="301" r:id="rId27"/>
    <p:sldId id="298" r:id="rId28"/>
    <p:sldId id="266" r:id="rId29"/>
    <p:sldId id="264" r:id="rId30"/>
    <p:sldId id="305" r:id="rId31"/>
    <p:sldId id="306" r:id="rId3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24" autoAdjust="0"/>
  </p:normalViewPr>
  <p:slideViewPr>
    <p:cSldViewPr>
      <p:cViewPr varScale="1">
        <p:scale>
          <a:sx n="50" d="100"/>
          <a:sy n="50" d="100"/>
        </p:scale>
        <p:origin x="-90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октябрь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Питание</c:v>
                </c:pt>
                <c:pt idx="1">
                  <c:v>Спорт</c:v>
                </c:pt>
                <c:pt idx="2">
                  <c:v>Витамины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0.32000000000000012</c:v>
                </c:pt>
                <c:pt idx="1">
                  <c:v>0.46</c:v>
                </c:pt>
                <c:pt idx="2">
                  <c:v>0.21000000000000005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декабрь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Питание</c:v>
                </c:pt>
                <c:pt idx="1">
                  <c:v>Спорт</c:v>
                </c:pt>
                <c:pt idx="2">
                  <c:v>Витамины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0.63000000000000023</c:v>
                </c:pt>
                <c:pt idx="1">
                  <c:v>0.86000000000000021</c:v>
                </c:pt>
                <c:pt idx="2">
                  <c:v>0.63000000000000023</c:v>
                </c:pt>
              </c:numCache>
            </c:numRef>
          </c:val>
        </c:ser>
        <c:axId val="82519936"/>
        <c:axId val="82521472"/>
      </c:barChart>
      <c:catAx>
        <c:axId val="82519936"/>
        <c:scaling>
          <c:orientation val="minMax"/>
        </c:scaling>
        <c:axPos val="b"/>
        <c:tickLblPos val="nextTo"/>
        <c:crossAx val="82521472"/>
        <c:crosses val="autoZero"/>
        <c:auto val="1"/>
        <c:lblAlgn val="ctr"/>
        <c:lblOffset val="100"/>
      </c:catAx>
      <c:valAx>
        <c:axId val="82521472"/>
        <c:scaling>
          <c:orientation val="minMax"/>
        </c:scaling>
        <c:axPos val="l"/>
        <c:majorGridlines/>
        <c:numFmt formatCode="0%" sourceLinked="1"/>
        <c:tickLblPos val="nextTo"/>
        <c:crossAx val="825199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7.8603468684061525E-2"/>
          <c:y val="9.0210194313946057E-2"/>
          <c:w val="0.66177695435129547"/>
          <c:h val="0.7974556121661274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октябрь 2018г.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0.65000000000000169</c:v>
                </c:pt>
                <c:pt idx="2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дек.18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0.8</c:v>
                </c:pt>
                <c:pt idx="1">
                  <c:v>0.87000000000000133</c:v>
                </c:pt>
                <c:pt idx="2">
                  <c:v>0.60000000000000064</c:v>
                </c:pt>
              </c:numCache>
            </c:numRef>
          </c:val>
        </c:ser>
        <c:shape val="pyramid"/>
        <c:axId val="82566528"/>
        <c:axId val="82568320"/>
        <c:axId val="0"/>
      </c:bar3DChart>
      <c:catAx>
        <c:axId val="82566528"/>
        <c:scaling>
          <c:orientation val="minMax"/>
        </c:scaling>
        <c:axPos val="b"/>
        <c:tickLblPos val="nextTo"/>
        <c:crossAx val="82568320"/>
        <c:crosses val="autoZero"/>
        <c:auto val="1"/>
        <c:lblAlgn val="ctr"/>
        <c:lblOffset val="100"/>
      </c:catAx>
      <c:valAx>
        <c:axId val="82568320"/>
        <c:scaling>
          <c:orientation val="minMax"/>
        </c:scaling>
        <c:axPos val="l"/>
        <c:majorGridlines/>
        <c:numFmt formatCode="0%" sourceLinked="1"/>
        <c:tickLblPos val="nextTo"/>
        <c:crossAx val="8256652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63E0D71-51D4-4FBC-8203-F9CF9C638EB1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E3EC0DD-43AC-4260-87ED-BD6B675CB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F07814-6815-4909-8647-0C98BDF1BB0C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ина\Desktop\вацап для здорового\об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78621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Муниципальное казенное дошкольное  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образовательное  учреждение -детский сад комбинированного вида  №3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 Барабинского  района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endParaRPr lang="ru-RU" sz="4400" dirty="0" smtClean="0"/>
          </a:p>
          <a:p>
            <a:pPr>
              <a:buNone/>
            </a:pPr>
            <a:r>
              <a:rPr lang="ru-RU" sz="6600" dirty="0" smtClean="0">
                <a:solidFill>
                  <a:srgbClr val="7030A0"/>
                </a:solidFill>
                <a:latin typeface="Monotype Corsiva" pitchFamily="66" charset="0"/>
              </a:rPr>
              <a:t>«Здоровым быть  здорово!»                     </a:t>
            </a:r>
            <a:r>
              <a:rPr lang="ru-RU" sz="4000" dirty="0" smtClean="0">
                <a:latin typeface="Monotype Corsiva" pitchFamily="66" charset="0"/>
              </a:rPr>
              <a:t>Детский проект по               </a:t>
            </a:r>
            <a:r>
              <a:rPr lang="ru-RU" sz="4000" dirty="0" err="1" smtClean="0">
                <a:latin typeface="Monotype Corsiva" pitchFamily="66" charset="0"/>
              </a:rPr>
              <a:t>здоровьесбережению</a:t>
            </a:r>
            <a:r>
              <a:rPr lang="ru-RU" sz="4000" dirty="0" smtClean="0">
                <a:latin typeface="Monotype Corsiva" pitchFamily="66" charset="0"/>
              </a:rPr>
              <a:t> </a:t>
            </a:r>
          </a:p>
          <a:p>
            <a:pPr algn="r">
              <a:buNone/>
            </a:pPr>
            <a:r>
              <a:rPr lang="ru-RU" sz="3600" dirty="0" smtClean="0">
                <a:latin typeface="Monotype Corsiva" pitchFamily="66" charset="0"/>
              </a:rPr>
              <a:t>Воспитатели :</a:t>
            </a:r>
            <a:r>
              <a:rPr lang="ru-RU" sz="3600" dirty="0" err="1" smtClean="0">
                <a:latin typeface="Monotype Corsiva" pitchFamily="66" charset="0"/>
              </a:rPr>
              <a:t>Н.И.Галинова</a:t>
            </a:r>
            <a:r>
              <a:rPr lang="ru-RU" sz="3600" dirty="0" smtClean="0">
                <a:latin typeface="Monotype Corsiva" pitchFamily="66" charset="0"/>
              </a:rPr>
              <a:t> </a:t>
            </a:r>
          </a:p>
          <a:p>
            <a:pPr algn="r">
              <a:buNone/>
            </a:pPr>
            <a:r>
              <a:rPr lang="ru-RU" sz="3600" dirty="0" err="1" smtClean="0">
                <a:latin typeface="Monotype Corsiva" pitchFamily="66" charset="0"/>
              </a:rPr>
              <a:t>М.М.Шлыкова</a:t>
            </a:r>
            <a:endParaRPr lang="ru-RU" sz="36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44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44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333" y="2276872"/>
            <a:ext cx="83693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Нина\Desktop\вацап для здорового\вредныеили полезныне\IMG-20181205-WA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877" y="462981"/>
            <a:ext cx="4563147" cy="3470075"/>
          </a:xfrm>
          <a:prstGeom prst="rect">
            <a:avLst/>
          </a:prstGeom>
          <a:noFill/>
        </p:spPr>
      </p:pic>
      <p:pic>
        <p:nvPicPr>
          <p:cNvPr id="6" name="Picture 2" descr="C:\Users\Нина\Desktop\вацап для здорового\вредныеили полезныне\IMG-20181205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140968"/>
            <a:ext cx="451250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Нина\Desktop\вацап для здорового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610744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Изготавливаем  книжку о вредной и полезной пищи</a:t>
            </a:r>
            <a:endParaRPr lang="ru-RU" dirty="0"/>
          </a:p>
        </p:txBody>
      </p:sp>
      <p:pic>
        <p:nvPicPr>
          <p:cNvPr id="18434" name="Picture 2" descr="C:\Users\Нина\Desktop\телефон\книга продукты\пр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3932" y="188640"/>
            <a:ext cx="4748980" cy="3960440"/>
          </a:xfrm>
          <a:prstGeom prst="rect">
            <a:avLst/>
          </a:prstGeom>
          <a:noFill/>
        </p:spPr>
      </p:pic>
      <p:pic>
        <p:nvPicPr>
          <p:cNvPr id="5" name="Picture 2" descr="C:\Users\Нина\Desktop\телефон\книга продукты\пр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13584"/>
            <a:ext cx="4424991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Нина\Desktop\вацап для здорового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«Вместе весело читать»</a:t>
            </a:r>
            <a:endParaRPr lang="ru-RU" dirty="0"/>
          </a:p>
        </p:txBody>
      </p:sp>
      <p:pic>
        <p:nvPicPr>
          <p:cNvPr id="19459" name="Picture 3" descr="C:\Users\Нина\Desktop\телефон\книга продукты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980728"/>
            <a:ext cx="3711626" cy="4525963"/>
          </a:xfrm>
          <a:prstGeom prst="rect">
            <a:avLst/>
          </a:prstGeom>
          <a:noFill/>
        </p:spPr>
      </p:pic>
      <p:pic>
        <p:nvPicPr>
          <p:cNvPr id="8" name="Picture 2" descr="C:\Users\Нина\Desktop\телефон\книга продукты\IMG_20181211_125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4113" y="5090321"/>
            <a:ext cx="2569887" cy="1767679"/>
          </a:xfrm>
          <a:prstGeom prst="rect">
            <a:avLst/>
          </a:prstGeom>
          <a:noFill/>
        </p:spPr>
      </p:pic>
      <p:pic>
        <p:nvPicPr>
          <p:cNvPr id="9" name="Picture 3" descr="C:\Users\Нина\Desktop\телефон\книга продукты\IMG_20181211_125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82922"/>
            <a:ext cx="2520280" cy="1875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Нина\Desktop\вацап для здорового\фон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5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464496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Сюжетно-ролевые игры</a:t>
            </a:r>
            <a:endParaRPr lang="ru-RU" b="1" dirty="0"/>
          </a:p>
        </p:txBody>
      </p:sp>
      <p:pic>
        <p:nvPicPr>
          <p:cNvPr id="8195" name="Picture 3" descr="C:\Users\Нина\Desktop\вацап для здорового\игры в уголках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3694628" cy="5112567"/>
          </a:xfrm>
          <a:prstGeom prst="rect">
            <a:avLst/>
          </a:prstGeom>
          <a:noFill/>
        </p:spPr>
      </p:pic>
      <p:pic>
        <p:nvPicPr>
          <p:cNvPr id="8" name="Picture 2" descr="C:\Users\Нина\Desktop\вацап для здорового\игры в уголках\IMG_20181116_114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2656"/>
            <a:ext cx="3168351" cy="3131314"/>
          </a:xfrm>
          <a:prstGeom prst="rect">
            <a:avLst/>
          </a:prstGeom>
          <a:noFill/>
        </p:spPr>
      </p:pic>
      <p:pic>
        <p:nvPicPr>
          <p:cNvPr id="6" name="Picture 2" descr="C:\Users\Нина\Desktop\вацап для здорового\IMG_20181217_163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9" y="3645024"/>
            <a:ext cx="465972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«Дегустации»</a:t>
            </a:r>
            <a:endParaRPr lang="ru-RU" dirty="0"/>
          </a:p>
        </p:txBody>
      </p:sp>
      <p:pic>
        <p:nvPicPr>
          <p:cNvPr id="14339" name="Picture 3" descr="C:\Users\Нина\Desktop\вацап для здорового\сок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320480" cy="3240360"/>
          </a:xfrm>
          <a:prstGeom prst="rect">
            <a:avLst/>
          </a:prstGeom>
          <a:noFill/>
        </p:spPr>
      </p:pic>
      <p:pic>
        <p:nvPicPr>
          <p:cNvPr id="8" name="Picture 2" descr="C:\Users\Нина\Desktop\вацап для здорового\папка яблоки\п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73016"/>
            <a:ext cx="3888432" cy="2916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05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Спорт- минутки</a:t>
            </a:r>
            <a:endParaRPr lang="ru-RU" dirty="0"/>
          </a:p>
        </p:txBody>
      </p:sp>
      <p:pic>
        <p:nvPicPr>
          <p:cNvPr id="24580" name="Picture 4" descr="C:\Users\Нина\Desktop\телефон\игра в твистер\IMG_20181210_1719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20688"/>
            <a:ext cx="2808312" cy="2770093"/>
          </a:xfrm>
          <a:prstGeom prst="rect">
            <a:avLst/>
          </a:prstGeom>
          <a:noFill/>
        </p:spPr>
      </p:pic>
      <p:pic>
        <p:nvPicPr>
          <p:cNvPr id="11" name="Picture 3" descr="C:\Users\Нина\Desktop\телефон\спорт\пр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628800"/>
            <a:ext cx="2664296" cy="3964064"/>
          </a:xfrm>
          <a:prstGeom prst="rect">
            <a:avLst/>
          </a:prstGeom>
          <a:noFill/>
        </p:spPr>
      </p:pic>
      <p:pic>
        <p:nvPicPr>
          <p:cNvPr id="12" name="Picture 4" descr="C:\Users\Нина\Desktop\вацап для здорового\физминутка\IMG-20181116-WA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3456384" cy="25922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31641" y="5552657"/>
            <a:ext cx="18722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Главный по спорту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59626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Гимнастика  после сна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</a:t>
            </a:r>
            <a:r>
              <a:rPr lang="ru-RU" dirty="0" smtClean="0"/>
              <a:t> Гимнастика дыхательная</a:t>
            </a:r>
            <a:endParaRPr lang="ru-RU" dirty="0"/>
          </a:p>
        </p:txBody>
      </p:sp>
      <p:pic>
        <p:nvPicPr>
          <p:cNvPr id="7" name="Picture 2" descr="C:\Users\Нина\Desktop\вацап для здорового\гимнастина после сна\IMG_20181116_1211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132347" cy="4176463"/>
          </a:xfrm>
          <a:prstGeom prst="rect">
            <a:avLst/>
          </a:prstGeom>
          <a:noFill/>
        </p:spPr>
      </p:pic>
      <p:pic>
        <p:nvPicPr>
          <p:cNvPr id="6" name="Picture 2" descr="C:\Users\Нина\Desktop\телефон\IMG_20181219_160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132856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476672"/>
            <a:ext cx="475252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Прогулка   «Снежная     мастерская» </a:t>
            </a:r>
            <a:br>
              <a:rPr lang="ru-RU" b="1" dirty="0" smtClean="0"/>
            </a:br>
            <a:r>
              <a:rPr lang="ru-RU" sz="2700" b="1" dirty="0" smtClean="0"/>
              <a:t>Лепим снежки</a:t>
            </a:r>
            <a:endParaRPr lang="ru-RU" sz="2700" b="1" dirty="0"/>
          </a:p>
        </p:txBody>
      </p:sp>
      <p:pic>
        <p:nvPicPr>
          <p:cNvPr id="20484" name="Picture 4" descr="C:\Users\Нина\Desktop\телефон\лепим снежки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744416" cy="4992555"/>
          </a:xfrm>
          <a:prstGeom prst="rect">
            <a:avLst/>
          </a:prstGeom>
          <a:noFill/>
        </p:spPr>
      </p:pic>
      <p:pic>
        <p:nvPicPr>
          <p:cNvPr id="10" name="Picture 2" descr="C:\Users\Нина\Desktop\телефон\лепим снежки\пр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060848"/>
            <a:ext cx="4119151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858218"/>
          </a:xfrm>
        </p:spPr>
        <p:txBody>
          <a:bodyPr>
            <a:normAutofit/>
          </a:bodyPr>
          <a:lstStyle/>
          <a:p>
            <a:r>
              <a:rPr lang="ru-RU" b="1" dirty="0" smtClean="0"/>
              <a:t>«Строим горку» на прогулке</a:t>
            </a:r>
            <a:endParaRPr lang="ru-RU" b="1" dirty="0"/>
          </a:p>
        </p:txBody>
      </p:sp>
      <p:pic>
        <p:nvPicPr>
          <p:cNvPr id="22530" name="Picture 2" descr="C:\Users\Нина\Desktop\вацап для здорового\строим горку\пр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224468" cy="3168352"/>
          </a:xfrm>
          <a:prstGeom prst="rect">
            <a:avLst/>
          </a:prstGeom>
          <a:noFill/>
        </p:spPr>
      </p:pic>
      <p:pic>
        <p:nvPicPr>
          <p:cNvPr id="6" name="Picture 3" descr="C:\Users\Нина\Desktop\вацап для здорового\строим горку\п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59" y="3429000"/>
            <a:ext cx="4458845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98072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Квест</a:t>
            </a:r>
            <a:r>
              <a:rPr lang="ru-RU" dirty="0" smtClean="0"/>
              <a:t> « Витамины в овощах и фруктах»</a:t>
            </a:r>
            <a:endParaRPr lang="ru-RU" dirty="0"/>
          </a:p>
        </p:txBody>
      </p:sp>
      <p:pic>
        <p:nvPicPr>
          <p:cNvPr id="10242" name="Picture 2" descr="C:\Users\Нина\Desktop\вацап для здорового\квест витамины\IMG_20181214_1558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3612921" cy="3240360"/>
          </a:xfrm>
          <a:prstGeom prst="rect">
            <a:avLst/>
          </a:prstGeom>
          <a:noFill/>
        </p:spPr>
      </p:pic>
      <p:pic>
        <p:nvPicPr>
          <p:cNvPr id="5" name="Picture 2" descr="C:\Users\Нина\Desktop\вацап для здорового\квест витамины\IMG_20181214_155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36712"/>
            <a:ext cx="2754306" cy="3672408"/>
          </a:xfrm>
          <a:prstGeom prst="rect">
            <a:avLst/>
          </a:prstGeom>
          <a:noFill/>
        </p:spPr>
      </p:pic>
      <p:pic>
        <p:nvPicPr>
          <p:cNvPr id="6" name="Picture 3" descr="C:\Users\Нина\Desktop\вацап для здорового\квест витамины\IMG_20181214_1556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581128"/>
            <a:ext cx="3620637" cy="2088232"/>
          </a:xfrm>
          <a:prstGeom prst="rect">
            <a:avLst/>
          </a:prstGeom>
          <a:noFill/>
        </p:spPr>
      </p:pic>
      <p:pic>
        <p:nvPicPr>
          <p:cNvPr id="10243" name="Picture 3" descr="C:\Users\Нина\Desktop\овощи эмоции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581128"/>
            <a:ext cx="2058110" cy="1934623"/>
          </a:xfrm>
          <a:prstGeom prst="rect">
            <a:avLst/>
          </a:prstGeom>
          <a:noFill/>
        </p:spPr>
      </p:pic>
      <p:pic>
        <p:nvPicPr>
          <p:cNvPr id="10244" name="Picture 4" descr="C:\Users\Нина\Desktop\овощи эмоции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988840"/>
            <a:ext cx="1677938" cy="1633312"/>
          </a:xfrm>
          <a:prstGeom prst="rect">
            <a:avLst/>
          </a:prstGeom>
          <a:noFill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725144"/>
            <a:ext cx="1275259" cy="170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ина\Desktop\вацап для здорового\об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533400"/>
            <a:ext cx="5770984" cy="884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  <a:r>
              <a:rPr lang="ru-RU" sz="2800" b="1" dirty="0" smtClean="0">
                <a:solidFill>
                  <a:srgbClr val="00234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34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346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43000"/>
            <a:ext cx="8591872" cy="49831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познавательно  –  творческий, групповой.</a:t>
            </a:r>
          </a:p>
          <a:p>
            <a:pPr eaLnBrk="1" hangingPunct="1">
              <a:buFontTx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Инициаторы проекта: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дети, педагоги.</a:t>
            </a:r>
          </a:p>
          <a:p>
            <a:pPr eaLnBrk="1" hangingPunct="1">
              <a:buFontTx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Срок реализации: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краткосрочный</a:t>
            </a:r>
          </a:p>
          <a:p>
            <a:pPr eaLnBrk="1" hangingPunct="1">
              <a:buFontTx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средней группы (4-5 лет), воспитатели, родители        воспитанников, музыкальный руководитель </a:t>
            </a:r>
          </a:p>
          <a:p>
            <a:pPr eaLnBrk="1" hangingPunct="1">
              <a:buFontTx/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Приоритетная образовательная область:  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Физическое развитие», «Познавательное развитие»</a:t>
            </a:r>
          </a:p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 hangingPunct="1">
              <a:buFontTx/>
              <a:buNone/>
            </a:pPr>
            <a:r>
              <a:rPr lang="ru-RU" sz="1800" dirty="0" smtClean="0">
                <a:cs typeface="Times New Roman" pitchFamily="18" charset="0"/>
              </a:rPr>
              <a:t>          </a:t>
            </a:r>
            <a:r>
              <a:rPr lang="ru-RU" sz="1800" dirty="0" smtClean="0"/>
              <a:t>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Проект «Холодильник»</a:t>
            </a:r>
            <a:endParaRPr lang="ru-RU" b="1" dirty="0"/>
          </a:p>
        </p:txBody>
      </p:sp>
      <p:pic>
        <p:nvPicPr>
          <p:cNvPr id="25602" name="Picture 2" descr="C:\Users\Нина\Desktop\телефон\проект холодильник\пр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348880"/>
            <a:ext cx="3888432" cy="4284427"/>
          </a:xfrm>
          <a:prstGeom prst="rect">
            <a:avLst/>
          </a:prstGeom>
          <a:noFill/>
        </p:spPr>
      </p:pic>
      <p:pic>
        <p:nvPicPr>
          <p:cNvPr id="6" name="Picture 2" descr="C:\Users\Нина\Desktop\телефон\проект холодильник\пр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1" y="188640"/>
            <a:ext cx="4967168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Нина\Desktop\телефон\проект холодильник\пр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888432" cy="3730773"/>
          </a:xfrm>
          <a:prstGeom prst="rect">
            <a:avLst/>
          </a:prstGeom>
          <a:noFill/>
        </p:spPr>
      </p:pic>
      <p:pic>
        <p:nvPicPr>
          <p:cNvPr id="6" name="Picture 3" descr="C:\Users\Нина\Desktop\телефон\проект холодильник\п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08920"/>
            <a:ext cx="4477799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/>
          <a:lstStyle/>
          <a:p>
            <a:r>
              <a:rPr lang="ru-RU" dirty="0" smtClean="0"/>
              <a:t>Праздник  чеснока</a:t>
            </a:r>
            <a:endParaRPr lang="ru-RU" dirty="0"/>
          </a:p>
        </p:txBody>
      </p:sp>
      <p:pic>
        <p:nvPicPr>
          <p:cNvPr id="1026" name="Picture 2" descr="C:\Users\Нина\Desktop\чеснок\чеснок фото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9769"/>
            <a:ext cx="3600400" cy="2617871"/>
          </a:xfrm>
          <a:prstGeom prst="rect">
            <a:avLst/>
          </a:prstGeom>
          <a:noFill/>
        </p:spPr>
      </p:pic>
      <p:pic>
        <p:nvPicPr>
          <p:cNvPr id="7" name="Picture 2" descr="C:\Users\Нина\Desktop\чеснок\чеснок фото\пр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60648"/>
            <a:ext cx="2889928" cy="3240360"/>
          </a:xfrm>
          <a:prstGeom prst="rect">
            <a:avLst/>
          </a:prstGeom>
          <a:noFill/>
        </p:spPr>
      </p:pic>
      <p:pic>
        <p:nvPicPr>
          <p:cNvPr id="8" name="Picture 3" descr="C:\Users\Нина\Desktop\чеснок\чеснок фото\пр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2910" y="3717032"/>
            <a:ext cx="4212469" cy="2808312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933056"/>
            <a:ext cx="37804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Конкурс чесночных кулонов</a:t>
            </a:r>
            <a:endParaRPr lang="ru-RU" b="1" dirty="0"/>
          </a:p>
        </p:txBody>
      </p:sp>
      <p:pic>
        <p:nvPicPr>
          <p:cNvPr id="6" name="Picture 3" descr="C:\Users\Нина\Desktop\чеснок\апчуг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717032"/>
            <a:ext cx="1696929" cy="2363266"/>
          </a:xfrm>
          <a:prstGeom prst="rect">
            <a:avLst/>
          </a:prstGeom>
          <a:noFill/>
        </p:spPr>
      </p:pic>
      <p:pic>
        <p:nvPicPr>
          <p:cNvPr id="7" name="Picture 5" descr="C:\Users\Нина\Desktop\чеснок\img_56f691c4afa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4913" y="4149080"/>
            <a:ext cx="2069087" cy="1558073"/>
          </a:xfrm>
          <a:prstGeom prst="rect">
            <a:avLst/>
          </a:prstGeom>
          <a:noFill/>
        </p:spPr>
      </p:pic>
      <p:pic>
        <p:nvPicPr>
          <p:cNvPr id="9" name="Picture 2" descr="C:\Users\Нина\Desktop\чеснок\IMG_20181113_13235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42" y="836712"/>
            <a:ext cx="2106234" cy="2808312"/>
          </a:xfrm>
          <a:prstGeom prst="rect">
            <a:avLst/>
          </a:prstGeom>
          <a:noFill/>
        </p:spPr>
      </p:pic>
      <p:pic>
        <p:nvPicPr>
          <p:cNvPr id="10" name="Picture 3" descr="C:\Users\Нина\Desktop\вацап для здорового\кулоны\IMG_20181114_094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908720"/>
            <a:ext cx="1266987" cy="3129034"/>
          </a:xfrm>
          <a:prstGeom prst="rect">
            <a:avLst/>
          </a:prstGeom>
          <a:noFill/>
        </p:spPr>
      </p:pic>
      <p:pic>
        <p:nvPicPr>
          <p:cNvPr id="11" name="Picture 4" descr="C:\Users\Нина\Desktop\вацап для здорового\кулоны\IMG_20181114_094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789040"/>
            <a:ext cx="2596622" cy="2278492"/>
          </a:xfrm>
          <a:prstGeom prst="rect">
            <a:avLst/>
          </a:prstGeom>
          <a:noFill/>
        </p:spPr>
      </p:pic>
      <p:pic>
        <p:nvPicPr>
          <p:cNvPr id="12" name="Picture 5" descr="C:\Users\Нина\Desktop\вацап для здорового\кулоны\IMG_20181114_0943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1052736"/>
            <a:ext cx="1925509" cy="2608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Нина\Desktop\вацап для здорового\фон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5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Спартакиада «Я люблю спорт»</a:t>
            </a:r>
            <a:endParaRPr lang="ru-RU" dirty="0"/>
          </a:p>
        </p:txBody>
      </p:sp>
      <p:pic>
        <p:nvPicPr>
          <p:cNvPr id="21508" name="Picture 4" descr="C:\Users\Нина\Desktop\телефон\спорт\пр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345395" cy="3168352"/>
          </a:xfrm>
          <a:prstGeom prst="rect">
            <a:avLst/>
          </a:prstGeom>
          <a:noFill/>
        </p:spPr>
      </p:pic>
      <p:pic>
        <p:nvPicPr>
          <p:cNvPr id="9" name="Picture 2" descr="C:\Users\Нина\Desktop\телефон\спорт\пр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96753"/>
            <a:ext cx="3036126" cy="2608928"/>
          </a:xfrm>
          <a:prstGeom prst="rect">
            <a:avLst/>
          </a:prstGeom>
          <a:noFill/>
        </p:spPr>
      </p:pic>
      <p:pic>
        <p:nvPicPr>
          <p:cNvPr id="10" name="Picture 3" descr="C:\Users\Нина\Desktop\телефон\спорт\пр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055067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Нина\Desktop\вацап для здорового\фон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93"/>
            <a:ext cx="9144000" cy="68745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6" name="Picture 4" descr="C:\Users\Нина\Desktop\телефон\спорт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916832"/>
            <a:ext cx="4701515" cy="4680519"/>
          </a:xfrm>
          <a:prstGeom prst="rect">
            <a:avLst/>
          </a:prstGeom>
          <a:noFill/>
        </p:spPr>
      </p:pic>
      <p:pic>
        <p:nvPicPr>
          <p:cNvPr id="9" name="Picture 2" descr="C:\Users\Нина\Desktop\телефон\спорт\пр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897" y="404664"/>
            <a:ext cx="3954103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Нина\Desktop\вацап для здорового\фон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5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Picture 2" descr="C:\Users\Нина\Desktop\вацап для здорового\мы выбираем спорт\п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93989" cy="3096344"/>
          </a:xfrm>
          <a:prstGeom prst="rect">
            <a:avLst/>
          </a:prstGeom>
          <a:noFill/>
        </p:spPr>
      </p:pic>
      <p:pic>
        <p:nvPicPr>
          <p:cNvPr id="13318" name="Picture 6" descr="C:\Users\Нина\Desktop\вацап для здорового\мы выбираем спорт\пр (2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564904"/>
            <a:ext cx="5755405" cy="40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Нина\Desktop\вацап для здорового\эим прогул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04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3563888" cy="3240360"/>
          </a:xfrm>
        </p:spPr>
        <p:txBody>
          <a:bodyPr>
            <a:normAutofit/>
          </a:bodyPr>
          <a:lstStyle/>
          <a:p>
            <a:r>
              <a:rPr lang="ru-RU" dirty="0" smtClean="0"/>
              <a:t>Зимняя прогулка с родителями</a:t>
            </a:r>
            <a:endParaRPr lang="ru-RU" dirty="0"/>
          </a:p>
        </p:txBody>
      </p:sp>
      <p:pic>
        <p:nvPicPr>
          <p:cNvPr id="5126" name="Picture 6" descr="C:\Users\Нина\Desktop\вацап для здорового\прогулка со снеговиком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0648"/>
            <a:ext cx="4730753" cy="3096344"/>
          </a:xfrm>
          <a:prstGeom prst="rect">
            <a:avLst/>
          </a:prstGeom>
          <a:noFill/>
        </p:spPr>
      </p:pic>
      <p:pic>
        <p:nvPicPr>
          <p:cNvPr id="13" name="Picture 2" descr="C:\Users\Нина\Desktop\вацап для здорового\прогулка со снеговиком\пр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519129"/>
            <a:ext cx="4752528" cy="33388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Фотоконкурс «Вместе  весело гулять»</a:t>
            </a:r>
            <a:endParaRPr lang="ru-RU" b="1" dirty="0"/>
          </a:p>
        </p:txBody>
      </p:sp>
      <p:pic>
        <p:nvPicPr>
          <p:cNvPr id="12290" name="Picture 2" descr="C:\Users\Нина\Desktop\прогулка фотоконкурс\Апчугов Андрей 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2476872" cy="247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Users\Нина\Desktop\прогулка фотоконкурс\IMG-20181203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412776"/>
            <a:ext cx="2664296" cy="2553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Нина\Desktop\прогулка фотоконкурс\IMG-20181130-WA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84784"/>
            <a:ext cx="2376264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Нина\Desktop\прогулка фотоконкурс\20181111_183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50454" y="4514242"/>
            <a:ext cx="2345232" cy="1758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C:\Users\Нина\Desktop\прогулка фотоконкурс\IMG-20180922-WA0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221088"/>
            <a:ext cx="1698836" cy="2265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C:\Users\Нина\Desktop\прогулка фотоконкурс\IMG-20181128-WA0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4293096"/>
            <a:ext cx="2088233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Нина\Desktop\вацап для здорового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Стенгазета «Здоровая семья- здоровый ребёнок»</a:t>
            </a:r>
            <a:endParaRPr lang="ru-RU" b="1" dirty="0"/>
          </a:p>
        </p:txBody>
      </p:sp>
      <p:pic>
        <p:nvPicPr>
          <p:cNvPr id="11269" name="Picture 5" descr="C:\Users\Нина\Desktop\вацап для здорового\IMG-20181204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749661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863"/>
                <a:gridCol w="6109137"/>
              </a:tblGrid>
              <a:tr h="22999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Цели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проекта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«</a:t>
                      </a:r>
                      <a:r>
                        <a:rPr lang="ru-RU" sz="1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Детская цель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6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«</a:t>
                      </a:r>
                      <a:r>
                        <a:rPr lang="ru-RU" sz="1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Педагогическая цель»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Узнать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 том, что  такое здоровый образ жизни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условий для формирования у детей элементарных представлений о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здоровом образе жизни, потребности в двигательной активности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48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Задачи 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проекта: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Расширить и закрепить знания детей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 здоровом образе жизни.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-способствовать развитию интереса к участию в подвижных и спортивных играх  и физическим упражнениям, применять полученные знания  в разных формах деятельности.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Обогащать знания детей о витаминах и продуктах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питания и их полезных свойствах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 Активизировать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совместную деятельность родителей и детей по внедрению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проекта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099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</a:t>
                      </a:r>
                      <a:r>
                        <a:rPr lang="ru-RU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Гипотеза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 педагога.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Освоение проектного метода повысит качество работы с детьми.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 детей.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ходе реализации проекта у детей будут сформированы представления о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ЗОЖ,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научатся отражать свои впечатления в продуктивной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деятельности;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повысится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физического и 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познавательного развития.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 родителей.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Установление партнерских отношений между педагогами и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родителями в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совместной организации жизни группы.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Нина\Desktop\вацап для здорового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Перспективы развития проекта:                                                                                 </a:t>
            </a:r>
            <a:r>
              <a:rPr lang="ru-RU" dirty="0" smtClean="0"/>
              <a:t> • Трансляция опыта в других возрастных группах детского сада.                                            • Расширение проекта, добавления новых тем, форм работы.                                                                     • Презентация проекта в детском саду, публикация на сайте.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ина\Desktop\вацап для здорового\об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</a:t>
            </a:r>
            <a:br>
              <a:rPr lang="ru-RU" dirty="0" smtClean="0"/>
            </a:br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1026" name="Picture 2" descr="C:\Users\Нина\Desktop\телефон\мастерская деда мороза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7605" y="1412776"/>
            <a:ext cx="6578852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Мониторинг проекта</a:t>
            </a:r>
            <a:endParaRPr lang="ru-RU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Ресурсное обеспечение проекта.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C:\Users\Нина\Desktop\вацап для здорового\рисуем сок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3816424" cy="2834460"/>
          </a:xfrm>
          <a:prstGeom prst="rect">
            <a:avLst/>
          </a:prstGeom>
          <a:noFill/>
        </p:spPr>
      </p:pic>
      <p:pic>
        <p:nvPicPr>
          <p:cNvPr id="8" name="Picture 2" descr="C:\Users\Нина\Desktop\вацап для здорового\рисуем сок\пр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429000"/>
            <a:ext cx="3168352" cy="2937185"/>
          </a:xfrm>
          <a:prstGeom prst="rect">
            <a:avLst/>
          </a:prstGeom>
          <a:noFill/>
        </p:spPr>
      </p:pic>
      <p:pic>
        <p:nvPicPr>
          <p:cNvPr id="10" name="Picture 3" descr="C:\Users\Нина\Desktop\вацап для здорового\рисуем сок\IMG-20181130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60648"/>
            <a:ext cx="2232248" cy="297633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32656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Аппликация «Овощи»</a:t>
            </a:r>
            <a:endParaRPr lang="ru-RU" dirty="0"/>
          </a:p>
        </p:txBody>
      </p:sp>
      <p:pic>
        <p:nvPicPr>
          <p:cNvPr id="16388" name="Picture 4" descr="C:\Users\Нина\Desktop\телефон\клеим овощи\пр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404664"/>
            <a:ext cx="4143653" cy="3744416"/>
          </a:xfrm>
          <a:prstGeom prst="rect">
            <a:avLst/>
          </a:prstGeom>
          <a:noFill/>
        </p:spPr>
      </p:pic>
      <p:pic>
        <p:nvPicPr>
          <p:cNvPr id="12" name="Picture 3" descr="C:\Users\Нина\Desktop\телефон\клеим овощи\п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924944"/>
            <a:ext cx="3996491" cy="3545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2074242"/>
          </a:xfrm>
        </p:spPr>
        <p:txBody>
          <a:bodyPr>
            <a:normAutofit/>
          </a:bodyPr>
          <a:lstStyle/>
          <a:p>
            <a:r>
              <a:rPr lang="ru-RU" b="1" dirty="0" smtClean="0"/>
              <a:t>Тематические раскраски</a:t>
            </a:r>
            <a:endParaRPr lang="ru-RU" b="1" dirty="0"/>
          </a:p>
        </p:txBody>
      </p:sp>
      <p:pic>
        <p:nvPicPr>
          <p:cNvPr id="26628" name="Picture 4" descr="C:\Users\Нина\Desktop\телефон\раскрашиваем фрукты\п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3992605" cy="2664296"/>
          </a:xfrm>
          <a:prstGeom prst="rect">
            <a:avLst/>
          </a:prstGeom>
          <a:noFill/>
        </p:spPr>
      </p:pic>
      <p:pic>
        <p:nvPicPr>
          <p:cNvPr id="10" name="Picture 3" descr="C:\Users\Нина\Desktop\телефон\раскрашиваем фрукты\IMG_20181129_121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68960"/>
            <a:ext cx="4320480" cy="3227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Нина\Desktop\вацап для здорового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50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  Коллажи  вредные продукты  и полезные продукты»</a:t>
            </a:r>
            <a:endParaRPr lang="ru-RU" dirty="0"/>
          </a:p>
        </p:txBody>
      </p:sp>
      <p:pic>
        <p:nvPicPr>
          <p:cNvPr id="5122" name="Picture 2" descr="C:\Users\Нина\Desktop\вацап для здорового\вредныеили полезныне\IMG-20181205-WA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00" y="1556792"/>
            <a:ext cx="4483958" cy="3024336"/>
          </a:xfrm>
          <a:prstGeom prst="rect">
            <a:avLst/>
          </a:prstGeom>
          <a:noFill/>
        </p:spPr>
      </p:pic>
      <p:pic>
        <p:nvPicPr>
          <p:cNvPr id="8" name="Picture 2" descr="C:\Users\Нина\Desktop\вацап для здорового\вредныеили полезныне\IMG-20181205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0207" y="3284984"/>
            <a:ext cx="4514033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367</Words>
  <Application>Microsoft Office PowerPoint</Application>
  <PresentationFormat>Экран (4:3)</PresentationFormat>
  <Paragraphs>63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Муниципальное казенное дошкольное   образовательное  учреждение -детский сад комбинированного вида  №3  Барабинского  района</vt:lpstr>
      <vt:lpstr>ПАСПОРТ ПРОЕКТА </vt:lpstr>
      <vt:lpstr>Слайд 3</vt:lpstr>
      <vt:lpstr>Мониторинг проекта</vt:lpstr>
      <vt:lpstr>Ресурсное обеспечение проекта.</vt:lpstr>
      <vt:lpstr>Слайд 6</vt:lpstr>
      <vt:lpstr>Аппликация «Овощи»</vt:lpstr>
      <vt:lpstr>Тематические раскраски</vt:lpstr>
      <vt:lpstr>«  Коллажи  вредные продукты  и полезные продукты»</vt:lpstr>
      <vt:lpstr>Слайд 10</vt:lpstr>
      <vt:lpstr>Изготавливаем  книжку о вредной и полезной пищи</vt:lpstr>
      <vt:lpstr>«Вместе весело читать»</vt:lpstr>
      <vt:lpstr>Сюжетно-ролевые игры</vt:lpstr>
      <vt:lpstr>                                  «Дегустации»</vt:lpstr>
      <vt:lpstr>Спорт- минутки</vt:lpstr>
      <vt:lpstr>Гимнастика  после сна                                 Гимнастика дыхательная</vt:lpstr>
      <vt:lpstr>Прогулка   «Снежная     мастерская»  Лепим снежки</vt:lpstr>
      <vt:lpstr>«Строим горку» на прогулке</vt:lpstr>
      <vt:lpstr>Квест « Витамины в овощах и фруктах»</vt:lpstr>
      <vt:lpstr>Проект «Холодильник»</vt:lpstr>
      <vt:lpstr>Слайд 21</vt:lpstr>
      <vt:lpstr>Праздник  чеснока</vt:lpstr>
      <vt:lpstr>Конкурс чесночных кулонов</vt:lpstr>
      <vt:lpstr>Спартакиада «Я люблю спорт»</vt:lpstr>
      <vt:lpstr>Слайд 25</vt:lpstr>
      <vt:lpstr>Слайд 26</vt:lpstr>
      <vt:lpstr>Зимняя прогулка с родителями</vt:lpstr>
      <vt:lpstr>Фотоконкурс «Вместе  весело гулять»</vt:lpstr>
      <vt:lpstr>Стенгазета «Здоровая семья- здоровый ребёнок»</vt:lpstr>
      <vt:lpstr>Слайд 30</vt:lpstr>
      <vt:lpstr>                    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  образовательное  учреждение -детский сад комбинированного вида  №3  Барабинского  района</dc:title>
  <dc:creator>Нина</dc:creator>
  <cp:lastModifiedBy>Нина Галинова</cp:lastModifiedBy>
  <cp:revision>24</cp:revision>
  <dcterms:created xsi:type="dcterms:W3CDTF">2018-12-15T17:15:59Z</dcterms:created>
  <dcterms:modified xsi:type="dcterms:W3CDTF">2019-01-08T05:50:37Z</dcterms:modified>
</cp:coreProperties>
</file>