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27" d="100"/>
          <a:sy n="127" d="100"/>
        </p:scale>
        <p:origin x="-3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ACF77-0399-48E1-A364-784763924788}" type="datetimeFigureOut">
              <a:rPr lang="ru-RU" smtClean="0"/>
              <a:pPr/>
              <a:t>14.10.2015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51755-BA84-45A4-9898-EB34394A7A9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ACF77-0399-48E1-A364-784763924788}" type="datetimeFigureOut">
              <a:rPr lang="ru-RU" smtClean="0"/>
              <a:pPr/>
              <a:t>14.10.2015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51755-BA84-45A4-9898-EB34394A7A9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ACF77-0399-48E1-A364-784763924788}" type="datetimeFigureOut">
              <a:rPr lang="ru-RU" smtClean="0"/>
              <a:pPr/>
              <a:t>14.10.2015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51755-BA84-45A4-9898-EB34394A7A9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ACF77-0399-48E1-A364-784763924788}" type="datetimeFigureOut">
              <a:rPr lang="ru-RU" smtClean="0"/>
              <a:pPr/>
              <a:t>14.10.2015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51755-BA84-45A4-9898-EB34394A7A9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ACF77-0399-48E1-A364-784763924788}" type="datetimeFigureOut">
              <a:rPr lang="ru-RU" smtClean="0"/>
              <a:pPr/>
              <a:t>14.10.2015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51755-BA84-45A4-9898-EB34394A7A9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ACF77-0399-48E1-A364-784763924788}" type="datetimeFigureOut">
              <a:rPr lang="ru-RU" smtClean="0"/>
              <a:pPr/>
              <a:t>14.10.2015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51755-BA84-45A4-9898-EB34394A7A9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ACF77-0399-48E1-A364-784763924788}" type="datetimeFigureOut">
              <a:rPr lang="ru-RU" smtClean="0"/>
              <a:pPr/>
              <a:t>14.10.2015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51755-BA84-45A4-9898-EB34394A7A9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ACF77-0399-48E1-A364-784763924788}" type="datetimeFigureOut">
              <a:rPr lang="ru-RU" smtClean="0"/>
              <a:pPr/>
              <a:t>14.10.2015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51755-BA84-45A4-9898-EB34394A7A9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ACF77-0399-48E1-A364-784763924788}" type="datetimeFigureOut">
              <a:rPr lang="ru-RU" smtClean="0"/>
              <a:pPr/>
              <a:t>14.10.2015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51755-BA84-45A4-9898-EB34394A7A9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ACF77-0399-48E1-A364-784763924788}" type="datetimeFigureOut">
              <a:rPr lang="ru-RU" smtClean="0"/>
              <a:pPr/>
              <a:t>14.10.2015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51755-BA84-45A4-9898-EB34394A7A9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ACF77-0399-48E1-A364-784763924788}" type="datetimeFigureOut">
              <a:rPr lang="ru-RU" smtClean="0"/>
              <a:pPr/>
              <a:t>14.10.2015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51755-BA84-45A4-9898-EB34394A7A9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6ACF77-0399-48E1-A364-784763924788}" type="datetimeFigureOut">
              <a:rPr lang="ru-RU" smtClean="0"/>
              <a:pPr/>
              <a:t>14.10.2015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251755-BA84-45A4-9898-EB34394A7A9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000240"/>
            <a:ext cx="7772400" cy="2928957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Antikvar Shadow" pitchFamily="34" charset="0"/>
              </a:rPr>
              <a:t>Особенности и методика освоения детьми дошкольного возраста геометрических фигур</a:t>
            </a:r>
            <a:br>
              <a:rPr lang="ru-RU" dirty="0" smtClean="0">
                <a:latin typeface="Antikvar Shadow" pitchFamily="34" charset="0"/>
              </a:rPr>
            </a:br>
            <a:endParaRPr lang="ru-RU" dirty="0">
              <a:latin typeface="Antikvar Shadow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572140"/>
            <a:ext cx="6400800" cy="66660"/>
          </a:xfrm>
        </p:spPr>
        <p:txBody>
          <a:bodyPr>
            <a:normAutofit fontScale="25000" lnSpcReduction="20000"/>
          </a:bodyPr>
          <a:lstStyle/>
          <a:p>
            <a:r>
              <a:rPr lang="en-US" dirty="0" smtClean="0"/>
              <a:t>-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540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---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После изучения объемных и плоских фигур проводим сравнение и аналогии (изображение объемных предметов и фигур на плоскости).</a:t>
            </a:r>
          </a:p>
          <a:p>
            <a:r>
              <a:rPr lang="ru-RU" dirty="0" smtClean="0"/>
              <a:t>Знакомим с геометрическими фигурами, учим называть и различать их независимо от цвета и размера, классифицировать по разным признакам (цвету, форме, размеру) модели геометрических фигур и предметы.</a:t>
            </a:r>
          </a:p>
          <a:p>
            <a:r>
              <a:rPr lang="ru-RU" dirty="0" smtClean="0"/>
              <a:t>Учим называть и показывать элементы фигур (углы, стороны), выделять существенные свойства фигур, проводя сравнения и обобщения.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Ознакомление с формой предметов детей 4 года жизни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Дети учатся различать шар, куб, квадрат, круг, треугольник, пользуясь приемами обследования этих фигур с помощью тактильно-двигательного и зрительного анализаторов.</a:t>
            </a:r>
          </a:p>
          <a:p>
            <a:r>
              <a:rPr lang="ru-RU" dirty="0" smtClean="0"/>
              <a:t>На занятиях по конструированию они знакомятся с некоторыми элементами строительного материала: кубиками, кирпичиками, пластинами, брусками.</a:t>
            </a:r>
          </a:p>
          <a:p>
            <a:r>
              <a:rPr lang="ru-RU" dirty="0" smtClean="0"/>
              <a:t>Сравнивают шар и куб, находят общее и разное в этих фигурах. Обращаясь с вопросом к детям, воспитатель привлекает их внимание к особенностям фигур: «Что это? Какого цвета шары? Какой из них меньше?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396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---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Важные моменты при ознакомлении с формой – зрительное и тактильно-двигательное восприятие формы, разнообразные практические действия, развивающие сенсорные способности детей.</a:t>
            </a:r>
          </a:p>
          <a:p>
            <a:r>
              <a:rPr lang="ru-RU" dirty="0" smtClean="0"/>
              <a:t>Обследование детьми формы предмета включает такие действия: показ (демонстрация) геометрической фигуры, обследование с помощью конкретных практических действий (обводятся по контуру); сравнение фигур, разных по цвету и размеру; сравнение геометрических фигур с предметами, схожими по форме; закрепление особенностей геометрической фигуры во время рисования, лепки, аппликации.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714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---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Воспитатель учит детей при обследовании предмета держать его в левой руке, указательным пальцем правой руки обводить его по контуру. Чтобы ребята лучше выделяли особенности геометрических фигур, модели следует сравнивать попарно: шар и куб, круг и квадрат, куб и квадрат. Фигуры обязательно нужно брать разные по размеру и цвету, чтобы их легче было воспринимать на ощупь, находить по образцу, а в заключение – правильно называть их отличительные признаки.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Дидактические игры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В игре «Волшебный мешочек» воспитатель учит детей выбирать фигуры на ощупь, находить по образцу. На столе размещаются знакомые им геометрические фигуры, и в мешочек складываются такие же. Сначала обращается внимание на фигуры размещенные на столе. Дети называют их. Потом по указанию воспитателя ребенок находит в мешочке аналогичную той, которая стоит на столе и показывает ее. Если ребенок не может выполнить задание, воспитатель еще раз напоминает способы обследования фигуры: правой рукой медленно обводит по краю (контуру). Можно и левой рукой помогать. При повторном проведении игры увеличивается количество геометрических фигур.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52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---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r>
              <a:rPr lang="ru-RU" dirty="0" smtClean="0"/>
              <a:t>В играх «Найди предмет такой же формы», «Что лежит в мешочке?», «Геометрическое лото» дети упражняются в составлении формы предметов по геометрическим образцам. Такие задания трудны, но в целом доступны им. Они развивают у детей способность анализировать окружающую обстановку, абстрагироваться при обозначении формы предметов.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Формирование представлений о форме предметов детей 5 года жизни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Дети учатся различать и называть квадрат, круг, треугольник, шар, куб, цилиндр. Обследуя их форму, выделять характерные признаки. Находить вокруг себя предметы, подобные по форме знакомым геометрическим фигурам. В процессе обучения осознается, что форма не зависит от размера, цвета и других особенностей.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396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---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/>
          <a:lstStyle/>
          <a:p>
            <a:r>
              <a:rPr lang="ru-RU" dirty="0" smtClean="0"/>
              <a:t>С новыми геометрическими фигурами детей знакомят, сравнивая их модели с уже знакомыми или одну с другой: треугольник с квадратом, цилиндр с кубом или шаром. Сначала эти фигуры сравнивают попарно, а потом по три и более. Например: квадрат, прямоугольник, треугольник. Одновременно они учатся подбирать к геометрическим образцам предметы и их изображения.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396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---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Сравнивают фигуры в определенном порядке: «Как называются эти фигуры? Какого цвета? Какого размера? Чем отличаются? Чем похожи?». Такая последовательность учит логике обследования, умению выделять основные, существенные признаки и свойства.</a:t>
            </a:r>
          </a:p>
          <a:p>
            <a:r>
              <a:rPr lang="ru-RU" dirty="0" smtClean="0"/>
              <a:t>Для детей средней группы большое значение имеют такие приемы, как практические действия с моделями (катают, ставят и т.д.), накладывание и прикладывание, обследование по контуру группировка и упорядочивание, дидактические игры и упражнения на усвоение особенностей геометрических фигур, на сопоставление формы предмета с геометрическим образцом и анализ сложной формы.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Сюжетно-дидактическая игра «Магазин»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Основным заданием является формирование у детей умения находить предметы определенной формы с использованием геометрических фигур-образцов. В отличие от программных задач младшей группы дети пятого года жизни используют развернутое словесное описание своих действий: «Я хочу купить треугольное печенье, поэтому беру треугольный чек». Материалами для занятия могут быть сумки, в которые дети складывают «покупки» – булочки, конфеты (круглая, прямоугольная, овальная, треугольная по форме); халаты для работником магазина, касса, весы, чеки. Основное правило в игре: товар получает лишь тот, кто правильно выбрал чек и правильно описал форму своего товара. Например: «Я подобрал чек, на котором нарисован круг, потому что у меня конфеты круглой формы», - говорит ребенок.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Содержание понятий «форма предмета» и «геометрическая фигура»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ru-RU" b="1" dirty="0" smtClean="0"/>
          </a:p>
          <a:p>
            <a:r>
              <a:rPr lang="ru-RU" b="1" dirty="0" smtClean="0"/>
              <a:t>Форма </a:t>
            </a:r>
            <a:r>
              <a:rPr lang="ru-RU" dirty="0" smtClean="0"/>
              <a:t>– пространственные свойства окружающих предметов.  Форма предметов получила обобщенное отражение в геометрических фигурах.</a:t>
            </a:r>
          </a:p>
          <a:p>
            <a:r>
              <a:rPr lang="ru-RU" b="1" dirty="0" smtClean="0"/>
              <a:t>Геометрические фигуры</a:t>
            </a:r>
            <a:r>
              <a:rPr lang="ru-RU" dirty="0" smtClean="0"/>
              <a:t> являются эталонами, пользуясь которыми человек определяет форму предметов и их частей.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Формирование знаний о геометрических фигурах детей 6 года жизни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Дети старшей группы знакомятся с тем, что геометрические фигуры можно условно разделить на две группы: плоские (круг, квадрат, овал, прямоугольник) и объемные (шар, куб, цилиндр), учатся обследовать их форму, выделять характерные особенности этих фигур, находить  сходство и отличие, определять форму предметов, сравнивая их с геометрическими фигурами как эталонами.</a:t>
            </a: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396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---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Наряду с практическим и непосредственным сравнением известных геометрических фигур накладыванием и прикладыванием, широко используется методический прием измерение условной мерой. Вся работа по формированию представлений и понятий о геометрических фигурах строится на сравнении и сопоставлении моделей.</a:t>
            </a:r>
          </a:p>
          <a:p>
            <a:r>
              <a:rPr lang="ru-RU" dirty="0" smtClean="0"/>
              <a:t>Для выявления признаков сходства и отличий фигур их модели сначала сравнивают попарно (квадрат и прямоугольник, круг и овал), потом сопоставляют сразу три-четыре фигуры каждого вида, например четырехугольники.</a:t>
            </a: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52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---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Особое внимание в этой группе следует уделять изображению геометрических фигур – выкладыванию из счетных палочек, из полосок бумаги. Эта работа проводится как с демонстрационным (около стола воспитателя), так и раздаточным материалом.</a:t>
            </a:r>
          </a:p>
          <a:p>
            <a:r>
              <a:rPr lang="ru-RU" dirty="0" smtClean="0"/>
              <a:t>На одном из занятий воспитатель выкладывает на фланелеграфе из полосок прямоугольник. «Как называется эта фигура? Сколько сторон у прямоугольника? Сколько углов?». Дети показывают стороны, углы прямоугольника. Потом воспитатель спрашивает:»Как и какие фигуры можно получить из прямоугольника (создать меньшие прямоугольники, квадраты, треугольники)?». При этом используются дополнительные полоски бумаги. Дети считают стороны  в полученных фигурах.</a:t>
            </a: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396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---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На основе выявления существенных признаков геометрических фигур подводят к обобщенному понятию </a:t>
            </a:r>
            <a:r>
              <a:rPr lang="ru-RU" i="1" dirty="0" smtClean="0"/>
              <a:t>четырехугольник</a:t>
            </a:r>
            <a:r>
              <a:rPr lang="ru-RU" dirty="0" smtClean="0"/>
              <a:t>. Сравнивая между собой квадрат и прямоугольник, дети устанавливают, что у всех этих  фигур по четыре стороны и по четыре угла, что количество сторон и углов является общим признаком, который положен в основу определения понятия </a:t>
            </a:r>
            <a:r>
              <a:rPr lang="ru-RU" i="1" dirty="0" smtClean="0"/>
              <a:t>четырехугольник</a:t>
            </a:r>
            <a:r>
              <a:rPr lang="ru-RU" dirty="0" smtClean="0"/>
              <a:t>.</a:t>
            </a:r>
          </a:p>
          <a:p>
            <a:r>
              <a:rPr lang="ru-RU" dirty="0" smtClean="0"/>
              <a:t>Далее дети сравнивают разные по форме четырех угольники. В равенстве сторон и углов дети убеждаются при накладывании одного на другой.</a:t>
            </a: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396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---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Знания о геометрических фигурах хорошо используются, уточняются, закрепляются на занятиях по изобразительной деятельности, конструированию.</a:t>
            </a:r>
          </a:p>
          <a:p>
            <a:r>
              <a:rPr lang="ru-RU" dirty="0" smtClean="0"/>
              <a:t>Например, во время одного из занятий детям раздают конверты с набором моделей геометрических фигур. Воспитатель показывает аппликацию «робота», составленного из квадратов и прямоугольников разных размеров и пропорций. Сначала все последовательно рассматривают образец. Устанавливают, из каких частей (фигур) выполнена каждая деталь. Потом по образцу выполняется работа. Педагог может показать еще две-три картинки и предлагает выбрать одну из них, внимательно ее рассмотрев, сложить такую же.</a:t>
            </a:r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Формирование геометрических понятий детей 7 года жизни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Основной дидактический прием формирования у дошкольников представлений и понятий о форме – обследование.</a:t>
            </a:r>
          </a:p>
          <a:p>
            <a:r>
              <a:rPr lang="ru-RU" dirty="0" smtClean="0"/>
              <a:t>Воспитатель учит их полнее и более развернуто обследовать характерные особенности формы. На эту работу, как правило, отводится часть занятий по математике, а также по конструированию, изобразительной деятельности.</a:t>
            </a:r>
          </a:p>
          <a:p>
            <a:r>
              <a:rPr lang="ru-RU" dirty="0" smtClean="0"/>
              <a:t>Во время занятий широко используется накладывание, прикладывание, черчение по контуру, заштриховка, измерение. Дети вырезают плоские геометрические фигуры, объемные – лепят из пластилина, глины.</a:t>
            </a:r>
          </a:p>
          <a:p>
            <a:r>
              <a:rPr lang="ru-RU" dirty="0" smtClean="0"/>
              <a:t>Эта работа тесно связана с обучением элементам письма: обведение клеток, рисование кружочков, овалов, проведение прямых и наклонных линий.</a:t>
            </a:r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540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---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В подготовительной группе детей учат различать многоугольники (треугольник, четырехугольник, пятиугольник, шестиугольник), называть и показывать их элементы (стороны, углы, вершины), делить геометрические фигуры на части, сравнивать между собой, классифицировать по размеру и форме.</a:t>
            </a:r>
          </a:p>
          <a:p>
            <a:r>
              <a:rPr lang="ru-RU" dirty="0" smtClean="0"/>
              <a:t>Особенный интерес вызывают игры и упражнения на создание предметов сложной формы из знакомых геометрических фигур – объемных и плоскостных.</a:t>
            </a:r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Игра «Фигуры из цветной мозаики»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i="1" dirty="0" smtClean="0"/>
              <a:t>Дидактическая задача</a:t>
            </a:r>
            <a:r>
              <a:rPr lang="ru-RU" dirty="0" smtClean="0"/>
              <a:t>. Формировать умения делить сложную форму предмета на ряд однородных элементов заданной формы. Игра предусматривает  четыре варианта возрастающей сложности, причем дети подводятся к более высокому уровню зрительного анализа составной формы.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Выложить изображение по полному образцу.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Выложить изображение по полному образцу с предварительным отбором необходимого количества однородных фигур.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Выложить изображение по контурному образцу без предварительного отбора фигур.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Выложить изображение по контурному образцу с предварительным отбором необходимого количества фигур.</a:t>
            </a:r>
          </a:p>
          <a:p>
            <a:pPr marL="514350" indent="-514350">
              <a:buNone/>
            </a:pPr>
            <a:r>
              <a:rPr lang="ru-RU" dirty="0" smtClean="0"/>
              <a:t>        Варианты усложнения игры следует давать постепенно. </a:t>
            </a:r>
          </a:p>
          <a:p>
            <a:pPr marL="514350" indent="-514350">
              <a:buNone/>
            </a:pPr>
            <a:r>
              <a:rPr lang="ru-RU" dirty="0" smtClean="0"/>
              <a:t>        </a:t>
            </a:r>
            <a:r>
              <a:rPr lang="ru-RU" i="1" dirty="0" smtClean="0"/>
              <a:t>Материал</a:t>
            </a:r>
            <a:r>
              <a:rPr lang="ru-RU" dirty="0" smtClean="0"/>
              <a:t>. Коробка с несколькими отделениями. В первом отделении лежат треугольники, во втором – трапеции, в третьем – прямоугольники. Даны два вида изображения предметов: контурное и полное, где показано количество и размещение частей.</a:t>
            </a:r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540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---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Будущие школьники с удовольствием решают задачи на сообразительность: разные головоломки, задачи на построение, трансформацию. Предлагаемые детям задачи должны активизировать их, чтобы они не утрачивали интерес к решению. Большое значение имеют упражнения на группировку геометрических фигур типа: «Найди, какая фигура в ряду лишняя», «Определи, какая ошибка допущена при отборе фигур», «Какой фигуры не хватает» и др.</a:t>
            </a:r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Содержание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Содержание понятий «форма предмета» и «геометрическая фигура».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Значение развития у дошкольников представления о форме и геометрических фигурах.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Этапы восприятия формы и геометрической фигуры.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Методические рекомендации по формированию представлений о форме и геометрических фигурах.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Ознакомление с формой предметов детей 4 года жизни.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Формирование представлений о форме предметов детей 5 года жизни.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Формирование знаний о геометрических фигурах детей 6 года жизни.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Формирование геометрических понятий детей 7 </a:t>
            </a:r>
            <a:r>
              <a:rPr lang="ru-RU" smtClean="0"/>
              <a:t>года жизни.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Дошкольники знакомятся: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 smtClean="0"/>
              <a:t>с плоскими геометрическими фигурами: точкой, различными линиями, квадратом, кругом, треугольником, прямоугольником, овалом;</a:t>
            </a:r>
          </a:p>
          <a:p>
            <a:r>
              <a:rPr lang="ru-RU" sz="2800" dirty="0" smtClean="0"/>
              <a:t>обобщающими понятиями: четырехугольником, многоугольником;</a:t>
            </a:r>
          </a:p>
          <a:p>
            <a:r>
              <a:rPr lang="ru-RU" sz="2800" dirty="0" smtClean="0"/>
              <a:t>Объемными телами: шаром, кубом, цилиндром, параллелепипедом, конусом, пирамидой, призмой (часто используются названия: «кирпичик», «крыша» и др.).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9684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---</a:t>
            </a:r>
            <a:endParaRPr lang="ru-RU" dirty="0"/>
          </a:p>
        </p:txBody>
      </p:sp>
      <p:pic>
        <p:nvPicPr>
          <p:cNvPr id="4" name="Содержимое 3" descr="Аппликация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282" y="714356"/>
            <a:ext cx="8643998" cy="5411807"/>
          </a:xfr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540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---</a:t>
            </a:r>
            <a:endParaRPr lang="ru-RU" dirty="0"/>
          </a:p>
        </p:txBody>
      </p:sp>
      <p:pic>
        <p:nvPicPr>
          <p:cNvPr id="4" name="Содержимое 3" descr="Доска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2910" y="928670"/>
            <a:ext cx="8072494" cy="5056205"/>
          </a:xfr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828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---</a:t>
            </a:r>
            <a:endParaRPr lang="ru-RU" dirty="0"/>
          </a:p>
        </p:txBody>
      </p:sp>
      <p:pic>
        <p:nvPicPr>
          <p:cNvPr id="4" name="Содержимое 3" descr="Куб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85786" y="1357298"/>
            <a:ext cx="7786742" cy="4643470"/>
          </a:xfr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540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---</a:t>
            </a:r>
            <a:endParaRPr lang="ru-RU" dirty="0"/>
          </a:p>
        </p:txBody>
      </p:sp>
      <p:pic>
        <p:nvPicPr>
          <p:cNvPr id="4" name="Содержимое 3" descr="Совы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0034" y="714356"/>
            <a:ext cx="8140410" cy="5500726"/>
          </a:xfr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9684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---</a:t>
            </a:r>
            <a:endParaRPr lang="ru-RU" dirty="0"/>
          </a:p>
        </p:txBody>
      </p:sp>
      <p:pic>
        <p:nvPicPr>
          <p:cNvPr id="4" name="Содержимое 3" descr="Фигуры на столе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1472" y="928670"/>
            <a:ext cx="8143932" cy="4929222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Значения развития у дошкольников представлений о форме и геометрических фигурах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1800" dirty="0" smtClean="0"/>
              <a:t>Расширяются и углубляются знания об окружающей действительности.</a:t>
            </a:r>
          </a:p>
          <a:p>
            <a:r>
              <a:rPr lang="ru-RU" sz="1800" dirty="0" smtClean="0"/>
              <a:t>Развиваются умственные операции: </a:t>
            </a:r>
          </a:p>
          <a:p>
            <a:pPr lvl="1"/>
            <a:r>
              <a:rPr lang="ru-RU" sz="1800" dirty="0" smtClean="0"/>
              <a:t>анализ («У квадрата четыре стороны и четыре угла»);</a:t>
            </a:r>
          </a:p>
          <a:p>
            <a:pPr lvl="1"/>
            <a:r>
              <a:rPr lang="ru-RU" sz="1800" dirty="0" smtClean="0"/>
              <a:t> синтез («Если соединить два треугольника получиться квадрат»);</a:t>
            </a:r>
          </a:p>
          <a:p>
            <a:pPr lvl="1"/>
            <a:r>
              <a:rPr lang="ru-RU" sz="1800" dirty="0" smtClean="0"/>
              <a:t>абстрагирование («Нарисуй машину из геометрических фигур»);</a:t>
            </a:r>
          </a:p>
          <a:p>
            <a:pPr lvl="1"/>
            <a:r>
              <a:rPr lang="ru-RU" sz="1800" dirty="0" smtClean="0"/>
              <a:t>обобщение («Квадрат, прямоугольник, ромб – это четырехугольники»);</a:t>
            </a:r>
          </a:p>
          <a:p>
            <a:pPr lvl="1"/>
            <a:r>
              <a:rPr lang="ru-RU" sz="1800" dirty="0" smtClean="0"/>
              <a:t>классификация («Раздели фигуры на группы по форме»).</a:t>
            </a:r>
          </a:p>
          <a:p>
            <a:r>
              <a:rPr lang="ru-RU" sz="1800" dirty="0" smtClean="0"/>
              <a:t>Расширяется и обогащается словарный запас.</a:t>
            </a:r>
          </a:p>
          <a:p>
            <a:r>
              <a:rPr lang="ru-RU" sz="1800" dirty="0" smtClean="0"/>
              <a:t>Развивается сенсорика и мелкая моторика.</a:t>
            </a:r>
          </a:p>
          <a:p>
            <a:r>
              <a:rPr lang="ru-RU" sz="1800" dirty="0" smtClean="0"/>
              <a:t>Способствует развитию изобразительной,  трудовой, игровой, учебной деятельности.</a:t>
            </a:r>
          </a:p>
          <a:p>
            <a:r>
              <a:rPr lang="ru-RU" sz="1800" dirty="0" smtClean="0"/>
              <a:t>Подготавливает к успешному овладению в школе знаниями: математики, геометрии, физики, черчения и др.</a:t>
            </a:r>
          </a:p>
          <a:p>
            <a:r>
              <a:rPr lang="ru-RU" sz="1800" dirty="0" smtClean="0"/>
              <a:t>Развивается логическое мышления, познавательный интерес, расширяется кругозор.</a:t>
            </a:r>
          </a:p>
          <a:p>
            <a:endParaRPr lang="ru-RU" sz="2200" dirty="0" smtClean="0"/>
          </a:p>
          <a:p>
            <a:endParaRPr lang="ru-RU" sz="2400" dirty="0" smtClean="0"/>
          </a:p>
          <a:p>
            <a:pPr lvl="1"/>
            <a:endParaRPr lang="ru-RU" sz="2000" dirty="0" smtClean="0"/>
          </a:p>
          <a:p>
            <a:pPr lvl="1"/>
            <a:endParaRPr lang="ru-RU" sz="20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Этапы восприятия формы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71500" indent="-571500">
              <a:buFont typeface="+mj-lt"/>
              <a:buAutoNum type="romanUcPeriod"/>
            </a:pPr>
            <a:r>
              <a:rPr lang="ru-RU" sz="2800" dirty="0" smtClean="0"/>
              <a:t>(3-4 года). Узнавание предметов по форме (выделение формы как существенного признака).</a:t>
            </a:r>
          </a:p>
          <a:p>
            <a:pPr marL="571500" indent="-571500">
              <a:buFont typeface="+mj-lt"/>
              <a:buAutoNum type="romanUcPeriod"/>
            </a:pPr>
            <a:r>
              <a:rPr lang="ru-RU" sz="2800" dirty="0" smtClean="0"/>
              <a:t>(4-5 лет). Знакомство с эталонами (распознавание, определение геометрических фигур и некоторых их свойств).</a:t>
            </a:r>
          </a:p>
          <a:p>
            <a:pPr marL="571500" indent="-571500">
              <a:buFont typeface="+mj-lt"/>
              <a:buAutoNum type="romanUcPeriod"/>
            </a:pPr>
            <a:r>
              <a:rPr lang="ru-RU" sz="2800" dirty="0" smtClean="0"/>
              <a:t>(5-6 лет). Умение определить форму предметов и их частей, составлять из геометрических фигур модели различных предметов.</a:t>
            </a:r>
            <a:endParaRPr lang="ru-RU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Этапы восприятия геометрических фигур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71500" indent="-571500">
              <a:buFont typeface="+mj-lt"/>
              <a:buAutoNum type="romanUcPeriod"/>
            </a:pPr>
            <a:r>
              <a:rPr lang="ru-RU" sz="2400" dirty="0" smtClean="0"/>
              <a:t>В начале дети воспринимают геометрические фигуры как игрушки (называют их именами предметов: цилиндр – стаканом, столбиком; треугольник  - крышей и т.п.).</a:t>
            </a:r>
          </a:p>
          <a:p>
            <a:pPr marL="571500" indent="-571500">
              <a:buFont typeface="+mj-lt"/>
              <a:buAutoNum type="romanUcPeriod"/>
            </a:pPr>
            <a:r>
              <a:rPr lang="ru-RU" sz="2400" dirty="0" smtClean="0"/>
              <a:t>В процессе обучения дети перестраиваются и уже не отождествляют, а сравнивают фигуры с предметами (цилиндр – как стакан, шар похож на мячик).</a:t>
            </a:r>
          </a:p>
          <a:p>
            <a:pPr marL="571500" indent="-571500">
              <a:buFont typeface="+mj-lt"/>
              <a:buAutoNum type="romanUcPeriod"/>
            </a:pPr>
            <a:r>
              <a:rPr lang="ru-RU" sz="2400" dirty="0" smtClean="0"/>
              <a:t>Воспринимают геометрические фигуры как эталоны (платок квадратный, пуговица круглая).</a:t>
            </a:r>
          </a:p>
          <a:p>
            <a:pPr marL="571500" indent="-571500">
              <a:buNone/>
            </a:pPr>
            <a:r>
              <a:rPr lang="ru-RU" sz="2400" dirty="0" smtClean="0"/>
              <a:t>               Задачей сенсорного развития является формирование у ребенка умения узнавать форму различных предметов и сравнивать ее с эталоном. В дальнейшем необходимо сосредотачивать внимание детей на осмыслении и анализе свойств геометрических фигур.</a:t>
            </a:r>
          </a:p>
          <a:p>
            <a:pPr marL="571500" indent="-571500">
              <a:buFont typeface="+mj-lt"/>
              <a:buAutoNum type="romanUcPeriod"/>
            </a:pPr>
            <a:endParaRPr lang="ru-RU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Этапы восприятия свойств геометрических фигур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71500" indent="-571500">
              <a:buFont typeface="+mj-lt"/>
              <a:buAutoNum type="romanUcPeriod"/>
            </a:pPr>
            <a:r>
              <a:rPr lang="ru-RU" dirty="0" smtClean="0"/>
              <a:t>Фигура воспринимается как целое. Ребенок не выделяет в ней отдельные элементы (углы, стороны), не замечает сходства и различия.</a:t>
            </a:r>
          </a:p>
          <a:p>
            <a:pPr marL="571500" indent="-571500">
              <a:buFont typeface="+mj-lt"/>
              <a:buAutoNum type="romanUcPeriod"/>
            </a:pPr>
            <a:r>
              <a:rPr lang="ru-RU" dirty="0" smtClean="0"/>
              <a:t>Ребенок выделяет в фигуре ее элементы, устанавливает отношения между ними (у квадрата все стороны равны по длине).</a:t>
            </a:r>
          </a:p>
          <a:p>
            <a:pPr marL="571500" indent="-571500">
              <a:buFont typeface="+mj-lt"/>
              <a:buAutoNum type="romanUcPeriod"/>
            </a:pPr>
            <a:r>
              <a:rPr lang="ru-RU" dirty="0" smtClean="0"/>
              <a:t>Ребенок в состоянии установить связи между свойствами и структурой фигуры (у большого квадрата стороны длиннее, чем у маленького).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Методические рекомендации по формированию представлений о форме и геометрических фигурах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Обучаем детей способам обследования формы предметов и называнию ее словом.</a:t>
            </a:r>
          </a:p>
          <a:p>
            <a:r>
              <a:rPr lang="ru-RU" dirty="0" smtClean="0"/>
              <a:t>При обследовании формы предметов и моделей геометрических фигур используем несколько анализаторов: осязательный, двигательный, зрительный.</a:t>
            </a:r>
          </a:p>
          <a:p>
            <a:r>
              <a:rPr lang="ru-RU" dirty="0" smtClean="0"/>
              <a:t>Рассматриваем разнообразие предметов одной формы, различающихся другими признаками (цветом, размером), выделяем их общее свойство (форму) и обозначаем ее словом, показывая модель геометрической фигуры.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828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---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С младшими дошкольниками начинаем работу по ознакомлению с кубом, шаром, цилиндром в процессе игр с конструкторами. Затем знакомим с плоскими фигурами на крупных моделях.</a:t>
            </a:r>
          </a:p>
          <a:p>
            <a:r>
              <a:rPr lang="ru-RU" dirty="0" smtClean="0"/>
              <a:t>По мере развития переходим к мелкому раздаточному материалу (моделям геометрических фигур плоских и объемных).</a:t>
            </a:r>
          </a:p>
          <a:p>
            <a:r>
              <a:rPr lang="ru-RU" dirty="0" smtClean="0"/>
              <a:t>Изучаем геометрические фигуры в сравнении: «У квадрата есть углы и стороны, у круга нет углов и сторон».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494</TotalTime>
  <Words>2319</Words>
  <Application>Microsoft Office PowerPoint</Application>
  <PresentationFormat>Экран (4:3)</PresentationFormat>
  <Paragraphs>119</Paragraphs>
  <Slides>34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35" baseType="lpstr">
      <vt:lpstr>Тема Office</vt:lpstr>
      <vt:lpstr>Особенности и методика освоения детьми дошкольного возраста геометрических фигур </vt:lpstr>
      <vt:lpstr>Содержание понятий «форма предмета» и «геометрическая фигура»</vt:lpstr>
      <vt:lpstr>Дошкольники знакомятся:</vt:lpstr>
      <vt:lpstr>Значения развития у дошкольников представлений о форме и геометрических фигурах</vt:lpstr>
      <vt:lpstr>Этапы восприятия формы</vt:lpstr>
      <vt:lpstr>Этапы восприятия геометрических фигур</vt:lpstr>
      <vt:lpstr>Этапы восприятия свойств геометрических фигур</vt:lpstr>
      <vt:lpstr>Методические рекомендации по формированию представлений о форме и геометрических фигурах</vt:lpstr>
      <vt:lpstr>---</vt:lpstr>
      <vt:lpstr>---</vt:lpstr>
      <vt:lpstr>Ознакомление с формой предметов детей 4 года жизни</vt:lpstr>
      <vt:lpstr>---</vt:lpstr>
      <vt:lpstr>---</vt:lpstr>
      <vt:lpstr>Дидактические игры</vt:lpstr>
      <vt:lpstr>---</vt:lpstr>
      <vt:lpstr>Формирование представлений о форме предметов детей 5 года жизни</vt:lpstr>
      <vt:lpstr>---</vt:lpstr>
      <vt:lpstr>---</vt:lpstr>
      <vt:lpstr>Сюжетно-дидактическая игра «Магазин»</vt:lpstr>
      <vt:lpstr>Формирование знаний о геометрических фигурах детей 6 года жизни</vt:lpstr>
      <vt:lpstr>---</vt:lpstr>
      <vt:lpstr>---</vt:lpstr>
      <vt:lpstr>---</vt:lpstr>
      <vt:lpstr>---</vt:lpstr>
      <vt:lpstr>Формирование геометрических понятий детей 7 года жизни</vt:lpstr>
      <vt:lpstr>---</vt:lpstr>
      <vt:lpstr>Игра «Фигуры из цветной мозаики»</vt:lpstr>
      <vt:lpstr>---</vt:lpstr>
      <vt:lpstr>Содержание</vt:lpstr>
      <vt:lpstr>---</vt:lpstr>
      <vt:lpstr>---</vt:lpstr>
      <vt:lpstr>---</vt:lpstr>
      <vt:lpstr>---</vt:lpstr>
      <vt:lpstr>---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Особенности и методика</dc:title>
  <dc:creator>user</dc:creator>
  <cp:lastModifiedBy>user</cp:lastModifiedBy>
  <cp:revision>89</cp:revision>
  <dcterms:created xsi:type="dcterms:W3CDTF">2015-10-10T11:08:56Z</dcterms:created>
  <dcterms:modified xsi:type="dcterms:W3CDTF">2015-10-14T14:37:44Z</dcterms:modified>
</cp:coreProperties>
</file>