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9" r:id="rId11"/>
    <p:sldId id="268" r:id="rId12"/>
    <p:sldId id="256" r:id="rId13"/>
    <p:sldId id="271" r:id="rId14"/>
    <p:sldId id="272" r:id="rId15"/>
    <p:sldId id="274" r:id="rId16"/>
    <p:sldId id="273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CC3300"/>
    <a:srgbClr val="800000"/>
    <a:srgbClr val="FF0000"/>
    <a:srgbClr val="6600FF"/>
    <a:srgbClr val="006600"/>
    <a:srgbClr val="0000FF"/>
    <a:srgbClr val="5012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2EB8-F4E6-43E5-877F-754CC873B34D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1C8B-4A47-4165-BC51-256AC3541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2A12-2335-4CA8-A10A-4C55B515CF71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7C8D-DCB7-4FCD-B3DC-D57EEE02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D7E6-E91E-4D7C-9E64-132C9820BBB0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25BC-22EB-4D68-B56F-B831E3E9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1E32-9906-43B0-A704-709F4881A00A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3F31-663C-45BF-8604-7658D0E4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AA6C-FFED-4D06-9998-8911A70C6B89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FC59-0392-436A-BA49-828413BF7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D501-FC05-459E-A9D4-697F1083B61D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25EF-122F-4B10-A875-252C99E6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5FC1-64C7-4879-923E-F552BA63E8E6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6AD9-7A0C-4A71-B200-EC4279E9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9167-D959-4E45-B4EE-6674D7487049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FC5D-C94A-44A0-93AC-D0985EB4D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1156-B3AC-42DA-A049-DF7A600F7C31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EE7E-2AE2-405A-8955-5CFF2F401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2D15-04D0-40FC-B5A6-B5EB44C13C98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2E12-7972-400F-BA0C-6A1D389B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0F7D-F0B3-401E-B71A-F928CF121BFB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0080-BCCC-452A-A746-1CDFBBBBD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391FC-5582-4546-B83D-E9C097F2E70E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E4C71-DFBA-4D51-8F77-B8DCE754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ЛЬЯ\ИНТЕРНЕТ\ФОНЫ\абстрактные\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412776"/>
            <a:ext cx="7847021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ГЕОМЕТРИЯ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МАЛЫШЕЙ</a:t>
            </a:r>
          </a:p>
        </p:txBody>
      </p:sp>
      <p:pic>
        <p:nvPicPr>
          <p:cNvPr id="2052" name="Picture 3" descr="D:\НАТАЛЬЯ\ИНТЕРНЕТ\КАРТИНКИ\ШКОЛА\d8f40a6e61f6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89188"/>
            <a:ext cx="3024187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НАТАЛЬЯ\ИНТЕРНЕТ\ФОНЫ\абстрактные\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625975" y="2011363"/>
            <a:ext cx="3959225" cy="24479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92696"/>
            <a:ext cx="218329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28575">
                  <a:solidFill>
                    <a:srgbClr val="FF33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9888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Вот овальный </a:t>
            </a:r>
            <a:r>
              <a:rPr lang="ru-RU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Из него и человечек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Получиться может ловко: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Ручки, ножки и головка.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2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нам сделать просто: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Круг растянем – больше роста.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Нет углов и нет сторон,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Очень вытянутый 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6" descr="D:\НАТАЛЬЯ\ИНТЕРНЕТ\КАРТИНКИ\МЕБЕЛЬ\post-69821-13289789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827338"/>
            <a:ext cx="22494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908050"/>
            <a:ext cx="13604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40763" y="531617"/>
            <a:ext cx="55583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ОВАЛ.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  <p:pic>
        <p:nvPicPr>
          <p:cNvPr id="12294" name="Picture 6" descr="D:\НАТАЛЬЯ\ИНТЕРНЕТ\КАРТИНКИ\МЕБЕЛЬ\bbd057c7be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7950" y="4113213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НАТАЛЬЯ\ИНТЕРНЕТ\КАРТИНКИ\КОМУ ЭТО НАДО\0a75682dee42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12398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:\НАТАЛЬЯ\ИНТЕРНЕТ\КАРТИНКИ\РАЗНОЕ ПОЛЕЗНОЕ\d0cecccf883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7450" y="3251200"/>
            <a:ext cx="2311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:\НАТАЛЬЯ\ИНТЕРНЕТ\КАРТИНКИ\РАЗНОЕ ПОЛЕЗНОЕ\post-155566-131055028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1419225"/>
            <a:ext cx="2463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23137" y="1901100"/>
            <a:ext cx="7927753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СЕЙЧАС МЫ ПРОВЕРИМ, ЧТО ВЫ ЗАПОМНИЛИ. ОТГАДАЙТЕ ЗАГАДКИ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 ГЕОМЕТРИЧЕСКИЕ  ФИГУРЫ.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00125" y="1552575"/>
            <a:ext cx="5741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вершины тут видны,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угла, три стороны, -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Ну, пожалуй, и довольно! -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видишь? - ...</a:t>
            </a:r>
          </a:p>
        </p:txBody>
      </p:sp>
      <p:pic>
        <p:nvPicPr>
          <p:cNvPr id="6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039938"/>
            <a:ext cx="4283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684213" y="1557338"/>
            <a:ext cx="55435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давно знаком со мной,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Каждый угол в нем - прямой.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Одинаковой длины.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Вам его представить рад,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зовут его...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781300"/>
            <a:ext cx="2773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827088" y="1628775"/>
            <a:ext cx="46815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Нет углов у меня,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похож на блюдце я,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тарелку и на крышку,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кольцо, на колесо.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же я такой, друзья? </a:t>
            </a:r>
          </a:p>
        </p:txBody>
      </p:sp>
      <p:pic>
        <p:nvPicPr>
          <p:cNvPr id="6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708275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2636838"/>
            <a:ext cx="338455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755650" y="16748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Что сейчас увидим мы?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Все углы мои прямы,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Есть четыре стороны,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Но не все они равны.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Я четырехугольник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Какой?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414338" y="1989138"/>
            <a:ext cx="51657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взял бы я окружность,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двух сторон немного сжал,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Отвечайте дети дружно -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Получился бы ...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84413"/>
            <a:ext cx="316706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2564904"/>
            <a:ext cx="752885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>
                  <a:solidFill>
                    <a:srgbClr val="8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АТАЛЬЯ\ИНТЕРНЕТ\ФОНЫ\абстрактные\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абстрактные\3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716463" y="1916113"/>
            <a:ext cx="3455987" cy="3384550"/>
          </a:xfrm>
          <a:prstGeom prst="ellipse">
            <a:avLst/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80928" y="476672"/>
            <a:ext cx="20669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</a:t>
            </a: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755650" y="1946275"/>
            <a:ext cx="3960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Посмотрите-ка вокруг!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Пальчиком рисуем </a:t>
            </a:r>
            <a:r>
              <a:rPr 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Куклы были вместе в ряд,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в кругу сидят.</a:t>
            </a:r>
          </a:p>
          <a:p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солнышко в окне -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Золотой круг в вышине.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мячик здесь лежит,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ручки к вам он поспешит.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9" descr="D:\НАТАЛЬЯ\ИНТЕРНЕТ\КАРТИНКИ\ИГРУШКИ\06f694a9ac9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688" y="2636838"/>
            <a:ext cx="19732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244975"/>
            <a:ext cx="20399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0050"/>
            <a:ext cx="23082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63" y="862013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НАТАЛЬЯ\ИНТЕРНЕТ\КАРТИНКИ\РАЗНОЕ ПОЛЕЗНОЕ\post-29636-13048755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1282700"/>
            <a:ext cx="20256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3357563"/>
            <a:ext cx="2970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411760" y="507690"/>
            <a:ext cx="56979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КРУГ.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АЛЬЯ\ИНТЕРНЕТ\ФОНЫ\абстрактные\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92080" y="2204864"/>
            <a:ext cx="2808288" cy="273685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9275" y="548680"/>
            <a:ext cx="33611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8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888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Познакомьтесь, вот </a:t>
            </a:r>
            <a:r>
              <a:rPr lang="ru-RU" sz="2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знакомству очень рад!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нём угла уже четыре,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его ровнее в мире: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Стороны четыре в нём,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скрепляются углом.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в нем может разместиться,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куб он сможет превратиться.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11" descr="D:\НАТАЛЬЯ\ИНТЕРНЕТ\КАРТИНКИ\ИГРУШКИ\post-245934-13311876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1413" y="3644900"/>
            <a:ext cx="17986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 descr="D:\НАТАЛЬЯ\ИНТЕРНЕТ\КАРТИНКИ\ЗДАНИЯ\0725040a633b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700338"/>
            <a:ext cx="32210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D:\НАТАЛЬЯ\ИНТЕРНЕТ\КАРТИНКИ\ОБЖ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1413" y="1689100"/>
            <a:ext cx="172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Объект 1"/>
          <p:cNvGraphicFramePr>
            <a:graphicFrameLocks noChangeAspect="1"/>
          </p:cNvGraphicFramePr>
          <p:nvPr/>
        </p:nvGraphicFramePr>
        <p:xfrm>
          <a:off x="7132638" y="692150"/>
          <a:ext cx="1366837" cy="1700213"/>
        </p:xfrm>
        <a:graphic>
          <a:graphicData uri="http://schemas.openxmlformats.org/presentationml/2006/ole">
            <p:oleObj spid="_x0000_s6150" name="CorelDRAW" r:id="rId7" imgW="4313520" imgH="5355720" progId="">
              <p:embed/>
            </p:oleObj>
          </a:graphicData>
        </a:graphic>
      </p:graphicFrame>
      <p:pic>
        <p:nvPicPr>
          <p:cNvPr id="6151" name="Picture 8" descr="1731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2698750"/>
            <a:ext cx="241458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98270" y="548680"/>
            <a:ext cx="59646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КВАДРАТ.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ЛЬЯ\ИНТЕРНЕТ\ФОНЫ\абстрактные\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76829" y="633462"/>
            <a:ext cx="5591146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435600" y="2205038"/>
            <a:ext cx="2952750" cy="2663825"/>
          </a:xfrm>
          <a:prstGeom prst="triangle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863600" y="2205038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три угла,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Посмотрите детвора: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Три вершины очень острых -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 – «остроносый».</a:t>
            </a:r>
          </a:p>
          <a:p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Стороны в нем тоже три: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Раз, два, три – ты посмотри.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 мы рисуем,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Знать теперь его мы будем.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10" descr="D:\НАТАЛЬЯ\ИНТЕРНЕТ\КАРТИНКИ\ИГРУШКИ\a7343d1be4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638" y="2986088"/>
            <a:ext cx="26654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D:\НАТАЛЬЯ\ИНТЕРНЕТ\КАРТИНКИ\РАСТЕНИЯ, ЦВЕТЫ\2f641a2b6c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1863" y="2781300"/>
            <a:ext cx="23764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773238"/>
            <a:ext cx="20161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41313"/>
            <a:ext cx="21955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D:\НАТАЛЬЯ\ИНТЕРНЕТ\КАРТИНКИ\КОМУ ЭТО НАДО\ccbee1130aab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892550"/>
            <a:ext cx="2336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D:\НАТАЛЬЯ\ИНТЕРНЕТ\КАРТИНКИ\КОМУ ЭТО НАДО\z_0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448050"/>
            <a:ext cx="15128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D:\НАТАЛЬЯ\ИНТЕРНЕТ\КАРТИНКИ\ИГРУШКИ\db109af7bf4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1309688"/>
            <a:ext cx="25209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8703" y="531617"/>
            <a:ext cx="68025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ТРЕУГОЛЬНИК.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АТАЛЬЯ\ИНТЕРНЕТ\ФОНЫ\абстрактные\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4663" y="2205038"/>
            <a:ext cx="4248150" cy="266382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60678" y="548680"/>
            <a:ext cx="6838667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</p:txBody>
      </p:sp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539750" y="2222500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Растянули мы квадрат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И представили на взгляд,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На кого он стал похожим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Или с чем-то очень схожим?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Не кирпич, не треугольник -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Стал квадрат        </a:t>
            </a:r>
          </a:p>
          <a:p>
            <a:r>
              <a:rPr lang="ru-RU" sz="2200" b="1" i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              ПРЯМОУГОЛЬНИК.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8" y="1911350"/>
            <a:ext cx="30670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0838" y="1703388"/>
            <a:ext cx="1716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500438"/>
            <a:ext cx="2378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20" descr="D:\НАТАЛЬЯ\ИНТЕРНЕТ\КАРТИНКИ\ШКОЛА\2348296885f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088" y="38179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1" descr="D:\НАТАЛЬЯ\ИНТЕРНЕТ\КАРТИНКИ\ЭЛЕКТРОПРИБОРЫ\e44b69c86d8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1484313"/>
            <a:ext cx="24717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8" name="Объект 1"/>
          <p:cNvGraphicFramePr>
            <a:graphicFrameLocks noChangeAspect="1"/>
          </p:cNvGraphicFramePr>
          <p:nvPr/>
        </p:nvGraphicFramePr>
        <p:xfrm>
          <a:off x="7172325" y="765175"/>
          <a:ext cx="1512888" cy="1466850"/>
        </p:xfrm>
        <a:graphic>
          <a:graphicData uri="http://schemas.openxmlformats.org/presentationml/2006/ole">
            <p:oleObj spid="_x0000_s10248" name="CorelDRAW" r:id="rId9" imgW="9542880" imgH="92412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531617"/>
            <a:ext cx="72578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ПРЯМОУГОЛЬНИК.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123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 Федорцева</cp:lastModifiedBy>
  <cp:revision>37</cp:revision>
  <dcterms:created xsi:type="dcterms:W3CDTF">2012-06-08T11:06:47Z</dcterms:created>
  <dcterms:modified xsi:type="dcterms:W3CDTF">2015-10-19T20:18:27Z</dcterms:modified>
</cp:coreProperties>
</file>